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59" r:id="rId7"/>
    <p:sldId id="263" r:id="rId8"/>
    <p:sldId id="264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</p:sldIdLst>
  <p:sldSz cx="12192000" cy="6858000"/>
  <p:notesSz cx="6858000" cy="9144000"/>
  <p:embeddedFontLst>
    <p:embeddedFont>
      <p:font typeface="方正行楷繁体" panose="02010600030101010101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方正古隶简体" panose="02010600030101010101" charset="-122"/>
      <p:regular r:id="rId26"/>
    </p:embeddedFont>
    <p:embeddedFont>
      <p:font typeface="等线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等线" panose="02010600030101010101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095" autoAdjust="0"/>
  </p:normalViewPr>
  <p:slideViewPr>
    <p:cSldViewPr snapToGrid="0" showGuides="1">
      <p:cViewPr varScale="1">
        <p:scale>
          <a:sx n="81" d="100"/>
          <a:sy n="81" d="100"/>
        </p:scale>
        <p:origin x="658" y="53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2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7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7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4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9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2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3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3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3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2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4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0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4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3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3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1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14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82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组合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10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文本框 6013"/>
          <p:cNvSpPr txBox="1"/>
          <p:nvPr/>
        </p:nvSpPr>
        <p:spPr>
          <a:xfrm>
            <a:off x="5890514" y="1840162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鸣</a:t>
            </a:r>
          </a:p>
        </p:txBody>
      </p:sp>
      <p:sp>
        <p:nvSpPr>
          <p:cNvPr id="6015" name="文本框 6014"/>
          <p:cNvSpPr txBox="1"/>
          <p:nvPr/>
        </p:nvSpPr>
        <p:spPr>
          <a:xfrm>
            <a:off x="5955656" y="3620683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雪</a:t>
            </a:r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615152" y="2447373"/>
            <a:ext cx="461665" cy="3268053"/>
            <a:chOff x="7615152" y="2447373"/>
            <a:chExt cx="461665" cy="3268053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615152" y="2447373"/>
              <a:ext cx="461665" cy="32680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blue        </a:t>
              </a:r>
              <a:r>
                <a:rPr lang="zh-CN" altLang="en-US" dirty="0">
                  <a:solidFill>
                    <a:srgbClr val="AF5558"/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广告集装箱出品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7829973" y="2976140"/>
              <a:ext cx="0" cy="341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33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591629" y="1730346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353629" y="4074962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23146" y="2832316"/>
            <a:ext cx="3057247" cy="1046440"/>
            <a:chOff x="8723146" y="2832316"/>
            <a:chExt cx="3057247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8891568" y="2832316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0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图片 94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7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703663" y="82745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606774" y="2543365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003507" y="457245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47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06" y="2787551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972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0" name="矩形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78506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3" name="矩形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50040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30" name="矩形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296447" y="1634306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8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90622" y="1251722"/>
            <a:ext cx="3625342" cy="461665"/>
            <a:chOff x="6990622" y="1251722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7364764" y="1251722"/>
              <a:ext cx="290905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/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/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/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68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7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4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9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6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73386" flipH="1" flipV="1">
            <a:off x="7602364" y="20626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矩形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" fmla="*/ 215743 w 4569245"/>
                <a:gd name="connsiteY0" fmla="*/ 0 h 12205771"/>
                <a:gd name="connsiteX1" fmla="*/ 4569245 w 4569245"/>
                <a:gd name="connsiteY1" fmla="*/ 0 h 12205771"/>
                <a:gd name="connsiteX2" fmla="*/ 4569245 w 4569245"/>
                <a:gd name="connsiteY2" fmla="*/ 12205771 h 12205771"/>
                <a:gd name="connsiteX3" fmla="*/ 215743 w 4569245"/>
                <a:gd name="connsiteY3" fmla="*/ 12205771 h 12205771"/>
                <a:gd name="connsiteX4" fmla="*/ 215743 w 4569245"/>
                <a:gd name="connsiteY4" fmla="*/ 0 h 12205771"/>
                <a:gd name="connsiteX0" fmla="*/ 166733 w 4520235"/>
                <a:gd name="connsiteY0" fmla="*/ 0 h 12205771"/>
                <a:gd name="connsiteX1" fmla="*/ 4520235 w 4520235"/>
                <a:gd name="connsiteY1" fmla="*/ 0 h 12205771"/>
                <a:gd name="connsiteX2" fmla="*/ 4520235 w 4520235"/>
                <a:gd name="connsiteY2" fmla="*/ 12205771 h 12205771"/>
                <a:gd name="connsiteX3" fmla="*/ 166733 w 4520235"/>
                <a:gd name="connsiteY3" fmla="*/ 12205771 h 12205771"/>
                <a:gd name="connsiteX4" fmla="*/ 166733 w 4520235"/>
                <a:gd name="connsiteY4" fmla="*/ 0 h 1220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" fmla="*/ 210724 w 4564226"/>
                <a:gd name="connsiteY0" fmla="*/ 0 h 12205771"/>
                <a:gd name="connsiteX1" fmla="*/ 4564226 w 4564226"/>
                <a:gd name="connsiteY1" fmla="*/ 0 h 12205771"/>
                <a:gd name="connsiteX2" fmla="*/ 4564226 w 4564226"/>
                <a:gd name="connsiteY2" fmla="*/ 12205771 h 12205771"/>
                <a:gd name="connsiteX3" fmla="*/ 210724 w 4564226"/>
                <a:gd name="connsiteY3" fmla="*/ 12205771 h 12205771"/>
                <a:gd name="connsiteX4" fmla="*/ 210724 w 4564226"/>
                <a:gd name="connsiteY4" fmla="*/ 0 h 12205771"/>
                <a:gd name="connsiteX0" fmla="*/ 265915 w 4619417"/>
                <a:gd name="connsiteY0" fmla="*/ 0 h 12205771"/>
                <a:gd name="connsiteX1" fmla="*/ 4619417 w 4619417"/>
                <a:gd name="connsiteY1" fmla="*/ 0 h 12205771"/>
                <a:gd name="connsiteX2" fmla="*/ 4619417 w 4619417"/>
                <a:gd name="connsiteY2" fmla="*/ 12205771 h 12205771"/>
                <a:gd name="connsiteX3" fmla="*/ 265915 w 4619417"/>
                <a:gd name="connsiteY3" fmla="*/ 12205771 h 12205771"/>
                <a:gd name="connsiteX4" fmla="*/ 265915 w 4619417"/>
                <a:gd name="connsiteY4" fmla="*/ 0 h 12205771"/>
                <a:gd name="connsiteX0" fmla="*/ 215021 w 4568523"/>
                <a:gd name="connsiteY0" fmla="*/ 0 h 12205771"/>
                <a:gd name="connsiteX1" fmla="*/ 4568523 w 4568523"/>
                <a:gd name="connsiteY1" fmla="*/ 0 h 12205771"/>
                <a:gd name="connsiteX2" fmla="*/ 4568523 w 4568523"/>
                <a:gd name="connsiteY2" fmla="*/ 12205771 h 12205771"/>
                <a:gd name="connsiteX3" fmla="*/ 215021 w 4568523"/>
                <a:gd name="connsiteY3" fmla="*/ 12205771 h 12205771"/>
                <a:gd name="connsiteX4" fmla="*/ 215021 w 4568523"/>
                <a:gd name="connsiteY4" fmla="*/ 0 h 12205771"/>
                <a:gd name="connsiteX0" fmla="*/ 226135 w 4579637"/>
                <a:gd name="connsiteY0" fmla="*/ 0 h 12205771"/>
                <a:gd name="connsiteX1" fmla="*/ 4579637 w 4579637"/>
                <a:gd name="connsiteY1" fmla="*/ 0 h 12205771"/>
                <a:gd name="connsiteX2" fmla="*/ 4579637 w 4579637"/>
                <a:gd name="connsiteY2" fmla="*/ 12205771 h 12205771"/>
                <a:gd name="connsiteX3" fmla="*/ 226135 w 4579637"/>
                <a:gd name="connsiteY3" fmla="*/ 12205771 h 12205771"/>
                <a:gd name="connsiteX4" fmla="*/ 226135 w 4579637"/>
                <a:gd name="connsiteY4" fmla="*/ 0 h 12205771"/>
                <a:gd name="connsiteX0" fmla="*/ 208020 w 4584100"/>
                <a:gd name="connsiteY0" fmla="*/ 0 h 12205771"/>
                <a:gd name="connsiteX1" fmla="*/ 4584100 w 4584100"/>
                <a:gd name="connsiteY1" fmla="*/ 0 h 12205771"/>
                <a:gd name="connsiteX2" fmla="*/ 4584100 w 4584100"/>
                <a:gd name="connsiteY2" fmla="*/ 12205771 h 12205771"/>
                <a:gd name="connsiteX3" fmla="*/ 230598 w 4584100"/>
                <a:gd name="connsiteY3" fmla="*/ 12205771 h 12205771"/>
                <a:gd name="connsiteX4" fmla="*/ 208020 w 4584100"/>
                <a:gd name="connsiteY4" fmla="*/ 0 h 12205771"/>
                <a:gd name="connsiteX0" fmla="*/ 226134 w 4602214"/>
                <a:gd name="connsiteY0" fmla="*/ 0 h 12205774"/>
                <a:gd name="connsiteX1" fmla="*/ 4602214 w 4602214"/>
                <a:gd name="connsiteY1" fmla="*/ 0 h 12205774"/>
                <a:gd name="connsiteX2" fmla="*/ 4602214 w 4602214"/>
                <a:gd name="connsiteY2" fmla="*/ 12205771 h 12205774"/>
                <a:gd name="connsiteX3" fmla="*/ 226135 w 4602214"/>
                <a:gd name="connsiteY3" fmla="*/ 12205774 h 12205774"/>
                <a:gd name="connsiteX4" fmla="*/ 226134 w 4602214"/>
                <a:gd name="connsiteY4" fmla="*/ 0 h 12205774"/>
                <a:gd name="connsiteX0" fmla="*/ 186867 w 4562947"/>
                <a:gd name="connsiteY0" fmla="*/ 0 h 12205774"/>
                <a:gd name="connsiteX1" fmla="*/ 4562947 w 4562947"/>
                <a:gd name="connsiteY1" fmla="*/ 0 h 12205774"/>
                <a:gd name="connsiteX2" fmla="*/ 4562947 w 4562947"/>
                <a:gd name="connsiteY2" fmla="*/ 12205771 h 12205774"/>
                <a:gd name="connsiteX3" fmla="*/ 186868 w 4562947"/>
                <a:gd name="connsiteY3" fmla="*/ 12205774 h 12205774"/>
                <a:gd name="connsiteX4" fmla="*/ 186867 w 4562947"/>
                <a:gd name="connsiteY4" fmla="*/ 0 h 12205774"/>
                <a:gd name="connsiteX0" fmla="*/ 143093 w 4519173"/>
                <a:gd name="connsiteY0" fmla="*/ 0 h 12205774"/>
                <a:gd name="connsiteX1" fmla="*/ 4519173 w 4519173"/>
                <a:gd name="connsiteY1" fmla="*/ 0 h 12205774"/>
                <a:gd name="connsiteX2" fmla="*/ 4519173 w 4519173"/>
                <a:gd name="connsiteY2" fmla="*/ 12205771 h 12205774"/>
                <a:gd name="connsiteX3" fmla="*/ 143094 w 4519173"/>
                <a:gd name="connsiteY3" fmla="*/ 12205774 h 12205774"/>
                <a:gd name="connsiteX4" fmla="*/ 143093 w 4519173"/>
                <a:gd name="connsiteY4" fmla="*/ 0 h 12205774"/>
                <a:gd name="connsiteX0" fmla="*/ 162480 w 4538560"/>
                <a:gd name="connsiteY0" fmla="*/ 0 h 12205774"/>
                <a:gd name="connsiteX1" fmla="*/ 4538560 w 4538560"/>
                <a:gd name="connsiteY1" fmla="*/ 0 h 12205774"/>
                <a:gd name="connsiteX2" fmla="*/ 4538560 w 4538560"/>
                <a:gd name="connsiteY2" fmla="*/ 12205771 h 12205774"/>
                <a:gd name="connsiteX3" fmla="*/ 162481 w 4538560"/>
                <a:gd name="connsiteY3" fmla="*/ 12205774 h 12205774"/>
                <a:gd name="connsiteX4" fmla="*/ 162480 w 4538560"/>
                <a:gd name="connsiteY4" fmla="*/ 0 h 1220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60117" y="3392488"/>
            <a:ext cx="35273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0" name="矩形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66135" y="527500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31577" y="3392488"/>
            <a:ext cx="35273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22" name="矩形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 rotWithShape="1">
          <a:blip r:embed="rId6">
            <a:grayscl/>
          </a:blip>
          <a:srcRect l="-856" t="45442" r="73283" b="11830"/>
          <a:stretch/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6">
            <a:grayscl/>
          </a:blip>
          <a:srcRect l="43742" t="13987" r="32523" b="39979"/>
          <a:stretch/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6">
            <a:grayscl/>
          </a:blip>
          <a:srcRect l="43742" t="43053" r="-2121" b="32531"/>
          <a:stretch/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6">
            <a:grayscl/>
          </a:blip>
          <a:srcRect l="-856" t="45442" r="73283" b="11830"/>
          <a:stretch/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 rotWithShape="1">
          <a:blip r:embed="rId6">
            <a:grayscl/>
          </a:blip>
          <a:srcRect l="43742" t="43053" r="-2121" b="32531"/>
          <a:stretch/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 rotWithShape="1">
          <a:blip r:embed="rId6">
            <a:grayscl/>
          </a:blip>
          <a:srcRect l="43742" t="13987" r="32523" b="39979"/>
          <a:stretch/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 rotWithShape="1">
          <a:blip r:embed="rId6">
            <a:grayscl/>
          </a:blip>
          <a:srcRect l="-856" t="45442" r="73283" b="11830"/>
          <a:stretch/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1407415" y="727977"/>
            <a:ext cx="3057247" cy="1046440"/>
            <a:chOff x="1407415" y="727977"/>
            <a:chExt cx="3057247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1575837" y="727977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78000" y="2914314"/>
            <a:ext cx="3057247" cy="1046440"/>
            <a:chOff x="1378000" y="2914314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546422" y="291431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92405" y="4942372"/>
            <a:ext cx="3057247" cy="1046440"/>
            <a:chOff x="1392405" y="4942372"/>
            <a:chExt cx="3057247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560827" y="4942372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组合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46534" y="1317317"/>
            <a:ext cx="3625342" cy="461665"/>
            <a:chOff x="6546534" y="1317317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6920676" y="1317317"/>
              <a:ext cx="290905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92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4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9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6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5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8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10468" y="4614231"/>
            <a:ext cx="2814883" cy="369332"/>
            <a:chOff x="7110468" y="4614231"/>
            <a:chExt cx="2814883" cy="369332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110468" y="4614231"/>
              <a:ext cx="2814883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blue        </a:t>
              </a:r>
              <a:r>
                <a:rPr lang="zh-CN" altLang="en-US" dirty="0">
                  <a:solidFill>
                    <a:srgbClr val="AF5558"/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广告集装箱出品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7670949" y="4798899"/>
              <a:ext cx="4189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403046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3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矩形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矩形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组合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矩形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矩形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矩形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矩形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581845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80276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55261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12307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057630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图片 94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0121" y="565426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6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图片 9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9439" r="57200" b="61367"/>
          <a:stretch/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图片 9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/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图片 9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/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190613" y="4696285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7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741" name="图片 7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508540" y="870243"/>
            <a:ext cx="3868208" cy="1334115"/>
            <a:chOff x="6508540" y="870243"/>
            <a:chExt cx="3868208" cy="1334115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6508540" y="1558027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08540" y="2745936"/>
            <a:ext cx="3868208" cy="1334115"/>
            <a:chOff x="6508540" y="2745936"/>
            <a:chExt cx="3868208" cy="1334115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508540" y="3433720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8540" y="4586459"/>
            <a:ext cx="3868208" cy="1334115"/>
            <a:chOff x="6508540" y="4586459"/>
            <a:chExt cx="3868208" cy="1334115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锐旗设计出 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品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508540" y="5274243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50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组合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矩形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矩形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-856" t="45442" r="73283" b="11830"/>
          <a:stretch/>
        </p:blipFill>
        <p:spPr>
          <a:xfrm>
            <a:off x="1691454" y="1233400"/>
            <a:ext cx="1239315" cy="19694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/>
          <a:srcRect l="43742" t="13987" r="32523" b="39979"/>
          <a:stretch/>
        </p:blipFill>
        <p:spPr>
          <a:xfrm>
            <a:off x="5547206" y="1157199"/>
            <a:ext cx="1066800" cy="21218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 l="43742" t="43053" r="-2121" b="32531"/>
          <a:stretch/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039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45424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390593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1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8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8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9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6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1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1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1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8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2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6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组合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4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0800000" flipV="1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85607" y="1217855"/>
            <a:ext cx="290905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锐旗设计出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品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9892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166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828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</p:spTree>
    <p:extLst>
      <p:ext uri="{BB962C8B-B14F-4D97-AF65-F5344CB8AC3E}">
        <p14:creationId xmlns:p14="http://schemas.microsoft.com/office/powerpoint/2010/main" val="24524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9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4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1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1304</Words>
  <Application>Microsoft Office PowerPoint</Application>
  <PresentationFormat>宽屏</PresentationFormat>
  <Paragraphs>151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方正行楷繁体</vt:lpstr>
      <vt:lpstr>Calibri Light</vt:lpstr>
      <vt:lpstr>宋体</vt:lpstr>
      <vt:lpstr>方正古隶简体</vt:lpstr>
      <vt:lpstr>等线 Light</vt:lpstr>
      <vt:lpstr>Calibri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136</cp:revision>
  <dcterms:created xsi:type="dcterms:W3CDTF">2016-07-26T07:52:43Z</dcterms:created>
  <dcterms:modified xsi:type="dcterms:W3CDTF">2016-11-07T15:25:50Z</dcterms:modified>
  <cp:category>锐旗设计；https://9ppt.taobao.com</cp:category>
</cp:coreProperties>
</file>